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8" r:id="rId3"/>
    <p:sldId id="257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9" autoAdjust="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583464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F7662D-F1AF-4ED4-BBCC-774B3D3FA743}"/>
              </a:ext>
            </a:extLst>
          </p:cNvPr>
          <p:cNvSpPr/>
          <p:nvPr/>
        </p:nvSpPr>
        <p:spPr>
          <a:xfrm>
            <a:off x="2286000" y="155679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</a:t>
            </a:r>
            <a:b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(«клиентский путь») </a:t>
            </a:r>
            <a:b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инвестора по процедурам оформления права собственности на введенный в эксплуатацию объект</a:t>
            </a:r>
            <a:b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Кировской области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1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F390CE-6228-45F4-8724-08B9D1891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69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>
            <a:extLst>
              <a:ext uri="{FF2B5EF4-FFF2-40B4-BE49-F238E27FC236}">
                <a16:creationId xmlns:a16="http://schemas.microsoft.com/office/drawing/2014/main" id="{A4CF2A3F-07C6-45A9-A45D-3BFFB4F3E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604867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842758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0">
  <a:themeElements>
    <a:clrScheme name="Theme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25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Calibri</vt:lpstr>
      <vt:lpstr>Times New Roman</vt:lpstr>
      <vt:lpstr>Theme40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Ирина Леонидовна Вылегжанина</cp:lastModifiedBy>
  <cp:revision>7</cp:revision>
  <dcterms:created xsi:type="dcterms:W3CDTF">2023-06-15T08:39:36Z</dcterms:created>
  <dcterms:modified xsi:type="dcterms:W3CDTF">2023-06-15T10:49:34Z</dcterms:modified>
  <cp:category/>
</cp:coreProperties>
</file>